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y Grotesk Grand" panose="020B0604020202020204" charset="0"/>
      <p:regular r:id="rId21"/>
    </p:embeddedFont>
    <p:embeddedFont>
      <p:font typeface="Cy Grotesk Grand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citizenseven/final_projec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1628775"/>
            <a:chOff x="0" y="0"/>
            <a:chExt cx="21640800" cy="21717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0820400" cy="1035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06030E"/>
                  </a:solidFill>
                  <a:latin typeface="Cy Grotesk Grand Bold"/>
                </a:rPr>
                <a:t>Who are we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496800" y="1081405"/>
              <a:ext cx="9144000" cy="634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94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510520" y="2319731"/>
            <a:ext cx="15266959" cy="8756943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9892" b="-29892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1927">
            <a:off x="-2881103" y="7286523"/>
            <a:ext cx="25722547" cy="71058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9203" y="1467896"/>
            <a:ext cx="10787572" cy="73512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312748"/>
            <a:ext cx="13738268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2361765" y="1468325"/>
            <a:ext cx="13738268" cy="2582928"/>
            <a:chOff x="0" y="0"/>
            <a:chExt cx="18317690" cy="3443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438658"/>
              <a:ext cx="18317690" cy="147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9"/>
                </a:lnSpc>
              </a:pPr>
              <a:r>
                <a:rPr lang="en-US" sz="6999">
                  <a:solidFill>
                    <a:srgbClr val="06030E"/>
                  </a:solidFill>
                  <a:latin typeface="Cy Grotesk Grand"/>
                </a:rPr>
                <a:t>USER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7805"/>
              <a:ext cx="18317690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85928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42020" y="506042"/>
            <a:ext cx="9017280" cy="92749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312748"/>
            <a:ext cx="13738268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3738268" cy="2582928"/>
            <a:chOff x="0" y="0"/>
            <a:chExt cx="18317690" cy="3443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438658"/>
              <a:ext cx="18317690" cy="147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9"/>
                </a:lnSpc>
              </a:pPr>
              <a:r>
                <a:rPr lang="en-US" sz="6999">
                  <a:solidFill>
                    <a:srgbClr val="06030E"/>
                  </a:solidFill>
                  <a:latin typeface="Cy Grotesk Grand"/>
                </a:rPr>
                <a:t>EDUCATOR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7805"/>
              <a:ext cx="18317690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095" b="4095"/>
          <a:stretch>
            <a:fillRect/>
          </a:stretch>
        </p:blipFill>
        <p:spPr>
          <a:xfrm>
            <a:off x="1028700" y="1311961"/>
            <a:ext cx="8368216" cy="76630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39252" y="1311961"/>
            <a:ext cx="13738268" cy="2582928"/>
            <a:chOff x="0" y="0"/>
            <a:chExt cx="18317690" cy="3443904"/>
          </a:xfrm>
        </p:grpSpPr>
        <p:sp>
          <p:nvSpPr>
            <p:cNvPr id="4" name="TextBox 4"/>
            <p:cNvSpPr txBox="1"/>
            <p:nvPr/>
          </p:nvSpPr>
          <p:spPr>
            <a:xfrm>
              <a:off x="0" y="438658"/>
              <a:ext cx="18317690" cy="147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9"/>
                </a:lnSpc>
              </a:pPr>
              <a:r>
                <a:rPr lang="en-US" sz="6999">
                  <a:solidFill>
                    <a:srgbClr val="06030E"/>
                  </a:solidFill>
                  <a:latin typeface="Cy Grotesk Grand"/>
                </a:rPr>
                <a:t>ADMIN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87805"/>
              <a:ext cx="18317690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85928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5" b="155"/>
          <a:stretch>
            <a:fillRect/>
          </a:stretch>
        </p:blipFill>
        <p:spPr>
          <a:xfrm>
            <a:off x="0" y="0"/>
            <a:ext cx="9808514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244084" y="1028700"/>
            <a:ext cx="13738268" cy="2582928"/>
            <a:chOff x="0" y="0"/>
            <a:chExt cx="18317690" cy="3443904"/>
          </a:xfrm>
        </p:grpSpPr>
        <p:sp>
          <p:nvSpPr>
            <p:cNvPr id="4" name="TextBox 4"/>
            <p:cNvSpPr txBox="1"/>
            <p:nvPr/>
          </p:nvSpPr>
          <p:spPr>
            <a:xfrm>
              <a:off x="0" y="438658"/>
              <a:ext cx="18317690" cy="1471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9"/>
                </a:lnSpc>
              </a:pPr>
              <a:r>
                <a:rPr lang="en-US" sz="6999">
                  <a:solidFill>
                    <a:srgbClr val="06030E"/>
                  </a:solidFill>
                  <a:latin typeface="Cy Grotesk Grand"/>
                </a:rPr>
                <a:t>OVERALL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87805"/>
              <a:ext cx="18317690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85928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3772" y="7142102"/>
            <a:ext cx="4076700" cy="1293670"/>
            <a:chOff x="0" y="0"/>
            <a:chExt cx="5435600" cy="1724893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435600" cy="1724893"/>
              <a:chOff x="0" y="0"/>
              <a:chExt cx="6031179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03117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6031179" h="1913890">
                    <a:moveTo>
                      <a:pt x="6031179" y="956945"/>
                    </a:moveTo>
                    <a:lnTo>
                      <a:pt x="6031179" y="956945"/>
                    </a:lnTo>
                    <a:cubicBezTo>
                      <a:pt x="6031179" y="1485392"/>
                      <a:pt x="5602808" y="1913890"/>
                      <a:pt x="5074234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5074234" y="0"/>
                    </a:lnTo>
                    <a:cubicBezTo>
                      <a:pt x="5602681" y="0"/>
                      <a:pt x="6031179" y="428371"/>
                      <a:pt x="6031179" y="95694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83165" y="539867"/>
              <a:ext cx="4269270" cy="683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dirty="0">
                  <a:solidFill>
                    <a:srgbClr val="EDECED"/>
                  </a:solidFill>
                  <a:latin typeface="Montserrat"/>
                </a:rPr>
                <a:t>GitHub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7528" y="7142102"/>
            <a:ext cx="4076700" cy="1293670"/>
            <a:chOff x="0" y="0"/>
            <a:chExt cx="5435600" cy="172489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435600" cy="1724893"/>
              <a:chOff x="0" y="0"/>
              <a:chExt cx="6031179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031179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6031179" h="1913890">
                    <a:moveTo>
                      <a:pt x="6031179" y="956945"/>
                    </a:moveTo>
                    <a:lnTo>
                      <a:pt x="6031179" y="956945"/>
                    </a:lnTo>
                    <a:cubicBezTo>
                      <a:pt x="6031179" y="1485392"/>
                      <a:pt x="5602808" y="1913890"/>
                      <a:pt x="5074234" y="1913890"/>
                    </a:cubicBezTo>
                    <a:lnTo>
                      <a:pt x="956945" y="1913890"/>
                    </a:lnTo>
                    <a:cubicBezTo>
                      <a:pt x="428371" y="1913890"/>
                      <a:pt x="0" y="1485392"/>
                      <a:pt x="0" y="956945"/>
                    </a:cubicBezTo>
                    <a:lnTo>
                      <a:pt x="0" y="9569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5074234" y="0"/>
                    </a:lnTo>
                    <a:cubicBezTo>
                      <a:pt x="5602681" y="0"/>
                      <a:pt x="6031179" y="428371"/>
                      <a:pt x="6031179" y="956945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583165" y="539867"/>
              <a:ext cx="4269270" cy="683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u="sng" dirty="0">
                  <a:solidFill>
                    <a:schemeClr val="bg1"/>
                  </a:solidFill>
                  <a:latin typeface="Montserrat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Click Here</a:t>
              </a:r>
              <a:endParaRPr lang="en-US" sz="3600" u="sng" dirty="0">
                <a:solidFill>
                  <a:schemeClr val="bg1"/>
                </a:solidFill>
                <a:latin typeface="Montserrat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404" y="3189467"/>
            <a:ext cx="4754464" cy="524630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07636" y="2893653"/>
            <a:ext cx="13272728" cy="210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82"/>
              </a:lnSpc>
              <a:spcBef>
                <a:spcPct val="0"/>
              </a:spcBef>
            </a:pPr>
            <a:r>
              <a:rPr lang="en-US" sz="7438">
                <a:solidFill>
                  <a:srgbClr val="06030E"/>
                </a:solidFill>
                <a:latin typeface="Cy Grotesk Grand"/>
              </a:rPr>
              <a:t>PROGRAMMING PART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85928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5451">
            <a:off x="11063514" y="-4115415"/>
            <a:ext cx="8686892" cy="82308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677547"/>
            <a:ext cx="11480757" cy="2627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758"/>
              </a:lnSpc>
              <a:spcBef>
                <a:spcPct val="0"/>
              </a:spcBef>
            </a:pPr>
            <a:r>
              <a:rPr lang="en-US" sz="6328">
                <a:solidFill>
                  <a:srgbClr val="06030E"/>
                </a:solidFill>
                <a:latin typeface="Cy Grotesk Grand"/>
              </a:rPr>
              <a:t>THANK YOU FOR YOUR ATTENTION!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90965" y="5489965"/>
            <a:ext cx="4797035" cy="4797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8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556" y="2959679"/>
            <a:ext cx="2445931" cy="4018315"/>
            <a:chOff x="0" y="0"/>
            <a:chExt cx="3261241" cy="53577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247" r="19247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881020" y="2959679"/>
            <a:ext cx="2445931" cy="4018315"/>
            <a:chOff x="0" y="0"/>
            <a:chExt cx="3261241" cy="535775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9565" r="19565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005485" y="2959679"/>
            <a:ext cx="2445931" cy="4018315"/>
            <a:chOff x="0" y="0"/>
            <a:chExt cx="3261241" cy="535775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9882" r="19882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1129949" y="2959679"/>
            <a:ext cx="2445931" cy="4018315"/>
            <a:chOff x="0" y="0"/>
            <a:chExt cx="3261241" cy="5357753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9420" r="9420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4254413" y="2959679"/>
            <a:ext cx="2445931" cy="4018315"/>
            <a:chOff x="0" y="0"/>
            <a:chExt cx="3261241" cy="5357753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27221" r="27221"/>
            <a:stretch>
              <a:fillRect/>
            </a:stretch>
          </p:blipFill>
          <p:spPr>
            <a:xfrm>
              <a:off x="0" y="0"/>
              <a:ext cx="3261241" cy="5357753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09122" y="7104731"/>
            <a:ext cx="16638656" cy="18756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932084" y="-315494"/>
            <a:ext cx="3536521" cy="353652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56556" y="7625352"/>
            <a:ext cx="2445931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ASKAR ERNIST</a:t>
            </a:r>
          </a:p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12204546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9824" y="7625352"/>
            <a:ext cx="300832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ZHAMIN BALTABAEV</a:t>
            </a:r>
          </a:p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12204566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05485" y="7625352"/>
            <a:ext cx="2773993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CLEMENT STOCCO</a:t>
            </a:r>
          </a:p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12224928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54713" y="7625352"/>
            <a:ext cx="3124464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FERUZ UBAYDULAEV</a:t>
            </a:r>
          </a:p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12204578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54413" y="7625352"/>
            <a:ext cx="2727127" cy="77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RYSKELDI ZHYLDYZ</a:t>
            </a:r>
          </a:p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4F8FB"/>
                </a:solidFill>
                <a:latin typeface="Montserrat"/>
              </a:rPr>
              <a:t>12224979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99911" y="456817"/>
            <a:ext cx="7088178" cy="1631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411"/>
              </a:lnSpc>
              <a:spcBef>
                <a:spcPct val="0"/>
              </a:spcBef>
            </a:pPr>
            <a:r>
              <a:rPr lang="en-US" sz="9607" dirty="0">
                <a:solidFill>
                  <a:srgbClr val="06030E"/>
                </a:solidFill>
                <a:latin typeface="Cy Grotesk Grand Bold"/>
              </a:rPr>
              <a:t>Group 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6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446974">
            <a:off x="-5661200" y="-1683126"/>
            <a:ext cx="14849581" cy="140699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059131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0"/>
              </a:lnSpc>
            </a:pPr>
            <a:r>
              <a:rPr lang="en-US" sz="5975">
                <a:solidFill>
                  <a:srgbClr val="EDECED"/>
                </a:solidFill>
                <a:latin typeface="Cy Grotesk Grand Bold"/>
              </a:rPr>
              <a:t>HAPPY LEARNER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82840"/>
            <a:ext cx="5243646" cy="389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EDECED"/>
                </a:solidFill>
                <a:latin typeface="Montserrat"/>
              </a:rPr>
              <a:t>Our platform is the key for getting qualitative knowledge for everyone. We would like to provide affordable courses to enlarge the number of bright people in this world. 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EDECED"/>
                </a:solidFill>
                <a:latin typeface="Montserrat"/>
              </a:rPr>
              <a:t>We are aiming to educate and open new positions for people who would like to teach and enjoy sharing with a knowledge.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03921" y="3901890"/>
            <a:ext cx="2478254" cy="2483219"/>
            <a:chOff x="0" y="0"/>
            <a:chExt cx="1014349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t="-25" b="-2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4"/>
              <a:stretch>
                <a:fillRect l="-11699" r="-2130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16690" r="-16690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894306" y="1028700"/>
            <a:ext cx="1192921" cy="2424314"/>
            <a:chOff x="0" y="0"/>
            <a:chExt cx="500126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5"/>
              <a:stretch>
                <a:fillRect l="-45" r="-4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r="-11700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957405" y="7285388"/>
            <a:ext cx="3066723" cy="1759035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29892" b="-29892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616869" y="3932514"/>
            <a:ext cx="1747796" cy="2421972"/>
            <a:chOff x="0" y="0"/>
            <a:chExt cx="4734560" cy="6560820"/>
          </a:xfrm>
        </p:grpSpPr>
        <p:sp>
          <p:nvSpPr>
            <p:cNvPr id="19" name="Freeform 19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17927" r="-25718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566282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44162" y="7285388"/>
            <a:ext cx="2938013" cy="2123939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9831557" y="7366219"/>
            <a:ext cx="2760631" cy="1490843"/>
            <a:chOff x="0" y="0"/>
            <a:chExt cx="3680841" cy="1987791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4"/>
            <a:srcRect t="22998" b="22998"/>
            <a:stretch>
              <a:fillRect/>
            </a:stretch>
          </p:blipFill>
          <p:spPr>
            <a:xfrm>
              <a:off x="0" y="0"/>
              <a:ext cx="3680841" cy="1987791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10203921" y="1028700"/>
            <a:ext cx="1906899" cy="2610596"/>
            <a:chOff x="0" y="0"/>
            <a:chExt cx="2542532" cy="3480794"/>
          </a:xfrm>
        </p:grpSpPr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 rot="518332">
              <a:off x="698575" y="90952"/>
              <a:ext cx="1423815" cy="2817263"/>
              <a:chOff x="0" y="0"/>
              <a:chExt cx="2620010" cy="51841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53340" y="25400"/>
                <a:ext cx="2513330" cy="5132070"/>
              </a:xfrm>
              <a:custGeom>
                <a:avLst/>
                <a:gdLst/>
                <a:ahLst/>
                <a:cxnLst/>
                <a:rect l="l" t="t" r="r" b="b"/>
                <a:pathLst>
                  <a:path w="2513330" h="5132070">
                    <a:moveTo>
                      <a:pt x="2159000" y="0"/>
                    </a:moveTo>
                    <a:lnTo>
                      <a:pt x="354330" y="0"/>
                    </a:lnTo>
                    <a:cubicBezTo>
                      <a:pt x="158750" y="0"/>
                      <a:pt x="0" y="158750"/>
                      <a:pt x="0" y="354330"/>
                    </a:cubicBezTo>
                    <a:lnTo>
                      <a:pt x="0" y="4777740"/>
                    </a:lnTo>
                    <a:cubicBezTo>
                      <a:pt x="0" y="4973320"/>
                      <a:pt x="158750" y="5132070"/>
                      <a:pt x="354330" y="5132070"/>
                    </a:cubicBezTo>
                    <a:lnTo>
                      <a:pt x="2159000" y="5132070"/>
                    </a:lnTo>
                    <a:cubicBezTo>
                      <a:pt x="2354580" y="5132070"/>
                      <a:pt x="2513330" y="4973320"/>
                      <a:pt x="2513330" y="4777740"/>
                    </a:cubicBezTo>
                    <a:lnTo>
                      <a:pt x="2513330" y="354330"/>
                    </a:lnTo>
                    <a:cubicBezTo>
                      <a:pt x="2513330" y="158750"/>
                      <a:pt x="2354580" y="0"/>
                      <a:pt x="2159000" y="0"/>
                    </a:cubicBezTo>
                    <a:close/>
                    <a:moveTo>
                      <a:pt x="1558290" y="162560"/>
                    </a:moveTo>
                    <a:cubicBezTo>
                      <a:pt x="1576070" y="162560"/>
                      <a:pt x="1590040" y="176530"/>
                      <a:pt x="1590040" y="194310"/>
                    </a:cubicBezTo>
                    <a:cubicBezTo>
                      <a:pt x="1590040" y="212090"/>
                      <a:pt x="1576070" y="226060"/>
                      <a:pt x="1558290" y="226060"/>
                    </a:cubicBezTo>
                    <a:cubicBezTo>
                      <a:pt x="1540510" y="226060"/>
                      <a:pt x="1526540" y="212090"/>
                      <a:pt x="1526540" y="194310"/>
                    </a:cubicBezTo>
                    <a:cubicBezTo>
                      <a:pt x="1526540" y="176530"/>
                      <a:pt x="1541780" y="162560"/>
                      <a:pt x="1558290" y="162560"/>
                    </a:cubicBezTo>
                    <a:close/>
                    <a:moveTo>
                      <a:pt x="1089660" y="172720"/>
                    </a:moveTo>
                    <a:lnTo>
                      <a:pt x="1394460" y="172720"/>
                    </a:lnTo>
                    <a:cubicBezTo>
                      <a:pt x="1405890" y="172720"/>
                      <a:pt x="1416050" y="181610"/>
                      <a:pt x="1416050" y="194310"/>
                    </a:cubicBezTo>
                    <a:cubicBezTo>
                      <a:pt x="1416050" y="207010"/>
                      <a:pt x="1405890" y="215900"/>
                      <a:pt x="1394460" y="215900"/>
                    </a:cubicBezTo>
                    <a:lnTo>
                      <a:pt x="1089660" y="215900"/>
                    </a:lnTo>
                    <a:cubicBezTo>
                      <a:pt x="1078230" y="215900"/>
                      <a:pt x="1068070" y="207010"/>
                      <a:pt x="1068070" y="194310"/>
                    </a:cubicBezTo>
                    <a:cubicBezTo>
                      <a:pt x="1068070" y="181610"/>
                      <a:pt x="1078230" y="172720"/>
                      <a:pt x="1089660" y="172720"/>
                    </a:cubicBezTo>
                    <a:close/>
                    <a:moveTo>
                      <a:pt x="2383790" y="4798060"/>
                    </a:moveTo>
                    <a:cubicBezTo>
                      <a:pt x="2383790" y="4913630"/>
                      <a:pt x="2289810" y="5007610"/>
                      <a:pt x="2174240" y="5007610"/>
                    </a:cubicBezTo>
                    <a:lnTo>
                      <a:pt x="341630" y="5007610"/>
                    </a:lnTo>
                    <a:cubicBezTo>
                      <a:pt x="226060" y="5007610"/>
                      <a:pt x="132080" y="4913630"/>
                      <a:pt x="132080" y="4798060"/>
                    </a:cubicBezTo>
                    <a:lnTo>
                      <a:pt x="132080" y="340360"/>
                    </a:lnTo>
                    <a:cubicBezTo>
                      <a:pt x="132080" y="224790"/>
                      <a:pt x="226060" y="130810"/>
                      <a:pt x="341630" y="130810"/>
                    </a:cubicBezTo>
                    <a:lnTo>
                      <a:pt x="614680" y="130810"/>
                    </a:lnTo>
                    <a:lnTo>
                      <a:pt x="614680" y="187960"/>
                    </a:lnTo>
                    <a:cubicBezTo>
                      <a:pt x="614680" y="252730"/>
                      <a:pt x="668020" y="306070"/>
                      <a:pt x="732790" y="306070"/>
                    </a:cubicBezTo>
                    <a:lnTo>
                      <a:pt x="1783080" y="306070"/>
                    </a:lnTo>
                    <a:cubicBezTo>
                      <a:pt x="1847850" y="306070"/>
                      <a:pt x="1901190" y="252730"/>
                      <a:pt x="1901190" y="187960"/>
                    </a:cubicBezTo>
                    <a:lnTo>
                      <a:pt x="1901190" y="130810"/>
                    </a:lnTo>
                    <a:lnTo>
                      <a:pt x="2172970" y="130810"/>
                    </a:lnTo>
                    <a:cubicBezTo>
                      <a:pt x="2288540" y="130810"/>
                      <a:pt x="2382520" y="224790"/>
                      <a:pt x="2382520" y="340360"/>
                    </a:cubicBezTo>
                    <a:lnTo>
                      <a:pt x="2382520" y="4798060"/>
                    </a:ln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85420" y="156210"/>
                <a:ext cx="2251710" cy="4876800"/>
              </a:xfrm>
              <a:custGeom>
                <a:avLst/>
                <a:gdLst/>
                <a:ahLst/>
                <a:cxnLst/>
                <a:rect l="l" t="t" r="r" b="b"/>
                <a:pathLst>
                  <a:path w="2251710" h="4876800">
                    <a:moveTo>
                      <a:pt x="2040890" y="0"/>
                    </a:moveTo>
                    <a:lnTo>
                      <a:pt x="1769110" y="0"/>
                    </a:lnTo>
                    <a:lnTo>
                      <a:pt x="1769110" y="57150"/>
                    </a:lnTo>
                    <a:cubicBezTo>
                      <a:pt x="1769110" y="121920"/>
                      <a:pt x="1715770" y="175260"/>
                      <a:pt x="1651000" y="175260"/>
                    </a:cubicBezTo>
                    <a:lnTo>
                      <a:pt x="601980" y="175260"/>
                    </a:lnTo>
                    <a:cubicBezTo>
                      <a:pt x="537210" y="175260"/>
                      <a:pt x="483870" y="121920"/>
                      <a:pt x="483870" y="57150"/>
                    </a:cubicBezTo>
                    <a:lnTo>
                      <a:pt x="483870" y="0"/>
                    </a:lnTo>
                    <a:lnTo>
                      <a:pt x="209550" y="0"/>
                    </a:lnTo>
                    <a:cubicBezTo>
                      <a:pt x="93980" y="0"/>
                      <a:pt x="0" y="93980"/>
                      <a:pt x="0" y="209550"/>
                    </a:cubicBezTo>
                    <a:lnTo>
                      <a:pt x="0" y="4667250"/>
                    </a:lnTo>
                    <a:cubicBezTo>
                      <a:pt x="0" y="4782820"/>
                      <a:pt x="93980" y="4876800"/>
                      <a:pt x="209550" y="4876800"/>
                    </a:cubicBezTo>
                    <a:lnTo>
                      <a:pt x="2040890" y="4876800"/>
                    </a:lnTo>
                    <a:cubicBezTo>
                      <a:pt x="2156460" y="4876800"/>
                      <a:pt x="2250440" y="4782820"/>
                      <a:pt x="2250440" y="4667250"/>
                    </a:cubicBezTo>
                    <a:lnTo>
                      <a:pt x="2250440" y="209550"/>
                    </a:lnTo>
                    <a:cubicBezTo>
                      <a:pt x="2251710" y="93980"/>
                      <a:pt x="2157730" y="0"/>
                      <a:pt x="204089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r="-116703"/>
                </a:stretch>
              </a:blip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1121410" y="198120"/>
                <a:ext cx="34798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347980" h="43180">
                    <a:moveTo>
                      <a:pt x="326390" y="0"/>
                    </a:moveTo>
                    <a:lnTo>
                      <a:pt x="21590" y="0"/>
                    </a:lnTo>
                    <a:cubicBezTo>
                      <a:pt x="10160" y="0"/>
                      <a:pt x="0" y="8890"/>
                      <a:pt x="0" y="21590"/>
                    </a:cubicBezTo>
                    <a:cubicBezTo>
                      <a:pt x="0" y="34290"/>
                      <a:pt x="10160" y="43180"/>
                      <a:pt x="21590" y="43180"/>
                    </a:cubicBezTo>
                    <a:lnTo>
                      <a:pt x="326390" y="43180"/>
                    </a:lnTo>
                    <a:cubicBezTo>
                      <a:pt x="337820" y="43180"/>
                      <a:pt x="347980" y="34290"/>
                      <a:pt x="347980" y="21590"/>
                    </a:cubicBezTo>
                    <a:cubicBezTo>
                      <a:pt x="347980" y="8890"/>
                      <a:pt x="337820" y="0"/>
                      <a:pt x="326390" y="0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578312" y="187909"/>
                <a:ext cx="66636" cy="63602"/>
              </a:xfrm>
              <a:custGeom>
                <a:avLst/>
                <a:gdLst/>
                <a:ahLst/>
                <a:cxnLst/>
                <a:rect l="l" t="t" r="r" b="b"/>
                <a:pathLst>
                  <a:path w="66636" h="63602">
                    <a:moveTo>
                      <a:pt x="33318" y="51"/>
                    </a:moveTo>
                    <a:cubicBezTo>
                      <a:pt x="21941" y="0"/>
                      <a:pt x="11406" y="6040"/>
                      <a:pt x="5703" y="15885"/>
                    </a:cubicBezTo>
                    <a:cubicBezTo>
                      <a:pt x="0" y="25729"/>
                      <a:pt x="0" y="37873"/>
                      <a:pt x="5703" y="47717"/>
                    </a:cubicBezTo>
                    <a:cubicBezTo>
                      <a:pt x="11406" y="57562"/>
                      <a:pt x="21941" y="63602"/>
                      <a:pt x="33318" y="63551"/>
                    </a:cubicBezTo>
                    <a:cubicBezTo>
                      <a:pt x="44695" y="63602"/>
                      <a:pt x="55230" y="57562"/>
                      <a:pt x="60933" y="47717"/>
                    </a:cubicBezTo>
                    <a:cubicBezTo>
                      <a:pt x="66636" y="37873"/>
                      <a:pt x="66636" y="25729"/>
                      <a:pt x="60933" y="15885"/>
                    </a:cubicBezTo>
                    <a:cubicBezTo>
                      <a:pt x="55230" y="6040"/>
                      <a:pt x="44695" y="0"/>
                      <a:pt x="33318" y="51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685800"/>
                <a:ext cx="27940" cy="21336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213360">
                    <a:moveTo>
                      <a:pt x="0" y="26670"/>
                    </a:moveTo>
                    <a:lnTo>
                      <a:pt x="0" y="185420"/>
                    </a:lnTo>
                    <a:cubicBezTo>
                      <a:pt x="0" y="200660"/>
                      <a:pt x="12700" y="213360"/>
                      <a:pt x="27940" y="21336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0" y="1057910"/>
                <a:ext cx="27940" cy="38481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4810">
                    <a:moveTo>
                      <a:pt x="0" y="26670"/>
                    </a:moveTo>
                    <a:lnTo>
                      <a:pt x="0" y="356870"/>
                    </a:lnTo>
                    <a:cubicBezTo>
                      <a:pt x="0" y="372110"/>
                      <a:pt x="12700" y="384810"/>
                      <a:pt x="27940" y="384810"/>
                    </a:cubicBezTo>
                    <a:lnTo>
                      <a:pt x="27940" y="0"/>
                    </a:lnTo>
                    <a:cubicBezTo>
                      <a:pt x="12700" y="0"/>
                      <a:pt x="0" y="11430"/>
                      <a:pt x="0" y="26670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1526540"/>
                <a:ext cx="27940" cy="38608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386080">
                    <a:moveTo>
                      <a:pt x="0" y="27940"/>
                    </a:moveTo>
                    <a:lnTo>
                      <a:pt x="0" y="358140"/>
                    </a:lnTo>
                    <a:cubicBezTo>
                      <a:pt x="0" y="373380"/>
                      <a:pt x="12700" y="386080"/>
                      <a:pt x="27940" y="386080"/>
                    </a:cubicBezTo>
                    <a:lnTo>
                      <a:pt x="27940" y="0"/>
                    </a:lnTo>
                    <a:cubicBezTo>
                      <a:pt x="12700" y="0"/>
                      <a:pt x="0" y="12700"/>
                      <a:pt x="0" y="27940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2592070" y="1184910"/>
                <a:ext cx="27940" cy="618490"/>
              </a:xfrm>
              <a:custGeom>
                <a:avLst/>
                <a:gdLst/>
                <a:ahLst/>
                <a:cxnLst/>
                <a:rect l="l" t="t" r="r" b="b"/>
                <a:pathLst>
                  <a:path w="27940" h="618490">
                    <a:moveTo>
                      <a:pt x="0" y="0"/>
                    </a:moveTo>
                    <a:lnTo>
                      <a:pt x="0" y="618490"/>
                    </a:lnTo>
                    <a:cubicBezTo>
                      <a:pt x="15240" y="618490"/>
                      <a:pt x="27940" y="605790"/>
                      <a:pt x="27940" y="590550"/>
                    </a:cubicBezTo>
                    <a:lnTo>
                      <a:pt x="27940" y="27940"/>
                    </a:lnTo>
                    <a:cubicBezTo>
                      <a:pt x="27940" y="12700"/>
                      <a:pt x="15240" y="0"/>
                      <a:pt x="0" y="0"/>
                    </a:cubicBezTo>
                    <a:close/>
                  </a:path>
                </a:pathLst>
              </a:custGeom>
              <a:solidFill>
                <a:srgbClr val="06030E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7940" y="0"/>
                <a:ext cx="2564130" cy="5182870"/>
              </a:xfrm>
              <a:custGeom>
                <a:avLst/>
                <a:gdLst/>
                <a:ahLst/>
                <a:cxnLst/>
                <a:rect l="l" t="t" r="r" b="b"/>
                <a:pathLst>
                  <a:path w="2564130" h="5182870">
                    <a:moveTo>
                      <a:pt x="2564130" y="1184910"/>
                    </a:moveTo>
                    <a:lnTo>
                      <a:pt x="2564130" y="379730"/>
                    </a:lnTo>
                    <a:cubicBezTo>
                      <a:pt x="2564130" y="353060"/>
                      <a:pt x="2561590" y="327660"/>
                      <a:pt x="2556510" y="303530"/>
                    </a:cubicBezTo>
                    <a:cubicBezTo>
                      <a:pt x="2553970" y="290830"/>
                      <a:pt x="2551430" y="279400"/>
                      <a:pt x="2547620" y="266700"/>
                    </a:cubicBezTo>
                    <a:cubicBezTo>
                      <a:pt x="2542540" y="248920"/>
                      <a:pt x="2534920" y="231140"/>
                      <a:pt x="2527300" y="214630"/>
                    </a:cubicBezTo>
                    <a:cubicBezTo>
                      <a:pt x="2522220" y="203200"/>
                      <a:pt x="2515870" y="193040"/>
                      <a:pt x="2509520" y="182880"/>
                    </a:cubicBezTo>
                    <a:cubicBezTo>
                      <a:pt x="2503170" y="172720"/>
                      <a:pt x="2496820" y="162560"/>
                      <a:pt x="2489200" y="152400"/>
                    </a:cubicBezTo>
                    <a:cubicBezTo>
                      <a:pt x="2477770" y="137160"/>
                      <a:pt x="2466340" y="124460"/>
                      <a:pt x="2453640" y="110490"/>
                    </a:cubicBezTo>
                    <a:cubicBezTo>
                      <a:pt x="2444750" y="101600"/>
                      <a:pt x="2435860" y="93980"/>
                      <a:pt x="2426970" y="86360"/>
                    </a:cubicBezTo>
                    <a:cubicBezTo>
                      <a:pt x="2360930" y="31750"/>
                      <a:pt x="2277110" y="0"/>
                      <a:pt x="2185670" y="0"/>
                    </a:cubicBezTo>
                    <a:lnTo>
                      <a:pt x="379730" y="0"/>
                    </a:lnTo>
                    <a:cubicBezTo>
                      <a:pt x="288290" y="0"/>
                      <a:pt x="203200" y="33020"/>
                      <a:pt x="138430" y="86360"/>
                    </a:cubicBezTo>
                    <a:cubicBezTo>
                      <a:pt x="129540" y="93980"/>
                      <a:pt x="120650" y="102870"/>
                      <a:pt x="111760" y="110490"/>
                    </a:cubicBezTo>
                    <a:cubicBezTo>
                      <a:pt x="99060" y="123190"/>
                      <a:pt x="86360" y="137160"/>
                      <a:pt x="76200" y="152400"/>
                    </a:cubicBezTo>
                    <a:cubicBezTo>
                      <a:pt x="68580" y="162560"/>
                      <a:pt x="62230" y="172720"/>
                      <a:pt x="55880" y="182880"/>
                    </a:cubicBezTo>
                    <a:cubicBezTo>
                      <a:pt x="49530" y="193040"/>
                      <a:pt x="43180" y="204470"/>
                      <a:pt x="38100" y="214630"/>
                    </a:cubicBezTo>
                    <a:cubicBezTo>
                      <a:pt x="29210" y="232410"/>
                      <a:pt x="22860" y="248920"/>
                      <a:pt x="16510" y="266700"/>
                    </a:cubicBezTo>
                    <a:cubicBezTo>
                      <a:pt x="12700" y="279400"/>
                      <a:pt x="10160" y="290830"/>
                      <a:pt x="7620" y="303530"/>
                    </a:cubicBezTo>
                    <a:cubicBezTo>
                      <a:pt x="2540" y="327660"/>
                      <a:pt x="0" y="354330"/>
                      <a:pt x="0" y="379730"/>
                    </a:cubicBezTo>
                    <a:lnTo>
                      <a:pt x="0" y="4803140"/>
                    </a:lnTo>
                    <a:cubicBezTo>
                      <a:pt x="0" y="5012690"/>
                      <a:pt x="170180" y="5182870"/>
                      <a:pt x="379730" y="5182870"/>
                    </a:cubicBezTo>
                    <a:lnTo>
                      <a:pt x="2184400" y="5182870"/>
                    </a:lnTo>
                    <a:cubicBezTo>
                      <a:pt x="2393950" y="5182870"/>
                      <a:pt x="2564130" y="5012690"/>
                      <a:pt x="2564130" y="4803140"/>
                    </a:cubicBezTo>
                    <a:lnTo>
                      <a:pt x="2564130" y="1184910"/>
                    </a:lnTo>
                    <a:close/>
                    <a:moveTo>
                      <a:pt x="2538730" y="1184910"/>
                    </a:moveTo>
                    <a:lnTo>
                      <a:pt x="2538730" y="4804410"/>
                    </a:lnTo>
                    <a:cubicBezTo>
                      <a:pt x="2538730" y="4999990"/>
                      <a:pt x="2379980" y="5158740"/>
                      <a:pt x="2184400" y="5158740"/>
                    </a:cubicBezTo>
                    <a:lnTo>
                      <a:pt x="379730" y="5158740"/>
                    </a:lnTo>
                    <a:cubicBezTo>
                      <a:pt x="184150" y="5158740"/>
                      <a:pt x="25400" y="4999990"/>
                      <a:pt x="25400" y="4804410"/>
                    </a:cubicBezTo>
                    <a:lnTo>
                      <a:pt x="25400" y="381000"/>
                    </a:lnTo>
                    <a:cubicBezTo>
                      <a:pt x="25400" y="184150"/>
                      <a:pt x="184150" y="25400"/>
                      <a:pt x="379730" y="25400"/>
                    </a:cubicBezTo>
                    <a:lnTo>
                      <a:pt x="2184400" y="25400"/>
                    </a:lnTo>
                    <a:cubicBezTo>
                      <a:pt x="2379980" y="25400"/>
                      <a:pt x="2538730" y="184150"/>
                      <a:pt x="2538730" y="379730"/>
                    </a:cubicBezTo>
                    <a:lnTo>
                      <a:pt x="2538730" y="1184910"/>
                    </a:lnTo>
                    <a:close/>
                  </a:path>
                </a:pathLst>
              </a:custGeom>
              <a:solidFill>
                <a:srgbClr val="06030E"/>
              </a:solidFill>
            </p:spPr>
          </p:sp>
        </p:grpSp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2978644"/>
              <a:ext cx="2542532" cy="502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2576" y="501357"/>
            <a:ext cx="15266959" cy="875694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86B1B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19839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1927">
            <a:off x="-2881103" y="7286523"/>
            <a:ext cx="25722547" cy="710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85928" y="9414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2576" y="501357"/>
            <a:ext cx="15266959" cy="875694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86B1B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4440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1927">
            <a:off x="-2881103" y="7286523"/>
            <a:ext cx="25722547" cy="710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85928" y="9414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2576" y="206423"/>
            <a:ext cx="15781150" cy="9051877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86B1B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269" b="-17784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1927">
            <a:off x="-2881103" y="7286523"/>
            <a:ext cx="25722547" cy="710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408619" y="9414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2576" y="501357"/>
            <a:ext cx="15266959" cy="8756943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86B1BE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030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b="-4217"/>
              </a:stretch>
            </a:blip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41927">
            <a:off x="-2881103" y="7286523"/>
            <a:ext cx="25722547" cy="710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85928" y="9414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0320" y="3009900"/>
            <a:ext cx="10627359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0"/>
              </a:lnSpc>
              <a:spcBef>
                <a:spcPct val="0"/>
              </a:spcBef>
            </a:pPr>
            <a:r>
              <a:rPr lang="en-US" sz="14000">
                <a:solidFill>
                  <a:srgbClr val="06030E"/>
                </a:solidFill>
                <a:latin typeface="Cy Grotesk Grand"/>
              </a:rPr>
              <a:t>ERD MODEL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5667" y="827260"/>
            <a:ext cx="3366655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085928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3738268" cy="2718944"/>
            <a:chOff x="0" y="0"/>
            <a:chExt cx="18317690" cy="3625259"/>
          </a:xfrm>
        </p:grpSpPr>
        <p:sp>
          <p:nvSpPr>
            <p:cNvPr id="3" name="TextBox 3"/>
            <p:cNvSpPr txBox="1"/>
            <p:nvPr/>
          </p:nvSpPr>
          <p:spPr>
            <a:xfrm>
              <a:off x="0" y="448183"/>
              <a:ext cx="18317690" cy="1643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54"/>
                </a:lnSpc>
              </a:pPr>
              <a:r>
                <a:rPr lang="en-US" sz="7900">
                  <a:solidFill>
                    <a:srgbClr val="06030E"/>
                  </a:solidFill>
                  <a:latin typeface="Cy Grotesk Grand"/>
                </a:rPr>
                <a:t>BRIEF INFORMATION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69160"/>
              <a:ext cx="18317690" cy="956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495925"/>
            <a:ext cx="8870070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>
              <a:lnSpc>
                <a:spcPts val="7500"/>
              </a:lnSpc>
              <a:buFont typeface="Arial"/>
              <a:buChar char="•"/>
            </a:pPr>
            <a:r>
              <a:rPr lang="en-US" sz="5000">
                <a:solidFill>
                  <a:srgbClr val="06030E"/>
                </a:solidFill>
                <a:latin typeface="Montserrat"/>
              </a:rPr>
              <a:t>12 tables</a:t>
            </a:r>
          </a:p>
          <a:p>
            <a:pPr marL="1079501" lvl="1" indent="-539750">
              <a:lnSpc>
                <a:spcPts val="7500"/>
              </a:lnSpc>
              <a:buFont typeface="Arial"/>
              <a:buChar char="•"/>
            </a:pPr>
            <a:r>
              <a:rPr lang="en-US" sz="5000">
                <a:solidFill>
                  <a:srgbClr val="06030E"/>
                </a:solidFill>
                <a:latin typeface="Montserrat"/>
              </a:rPr>
              <a:t>one-to-one</a:t>
            </a:r>
          </a:p>
          <a:p>
            <a:pPr marL="1079501" lvl="1" indent="-539750">
              <a:lnSpc>
                <a:spcPts val="7500"/>
              </a:lnSpc>
              <a:buFont typeface="Arial"/>
              <a:buChar char="•"/>
            </a:pPr>
            <a:r>
              <a:rPr lang="en-US" sz="5000">
                <a:solidFill>
                  <a:srgbClr val="06030E"/>
                </a:solidFill>
                <a:latin typeface="Montserrat"/>
              </a:rPr>
              <a:t>one-to-many</a:t>
            </a:r>
          </a:p>
          <a:p>
            <a:pPr marL="1079501" lvl="1" indent="-539750">
              <a:lnSpc>
                <a:spcPts val="75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6030E"/>
                </a:solidFill>
                <a:latin typeface="Montserrat"/>
              </a:rPr>
              <a:t>many-to-many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1005" y="6084928"/>
            <a:ext cx="4202072" cy="42020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100</Words>
  <Application>Microsoft Office PowerPoint</Application>
  <PresentationFormat>Custom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Cy Grotesk Grand Bold</vt:lpstr>
      <vt:lpstr>Cy Grotesk Grand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LEARNER</dc:title>
  <cp:lastModifiedBy>페루즈</cp:lastModifiedBy>
  <cp:revision>4</cp:revision>
  <dcterms:created xsi:type="dcterms:W3CDTF">2006-08-16T00:00:00Z</dcterms:created>
  <dcterms:modified xsi:type="dcterms:W3CDTF">2022-12-07T13:28:46Z</dcterms:modified>
  <dc:identifier>DAFTfZVBTLk</dc:identifier>
</cp:coreProperties>
</file>